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ate My Wedding Venu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Rate My Wedding Venue</a:t>
            </a:r>
          </a:p>
        </p:txBody>
      </p:sp>
      <p:sp>
        <p:nvSpPr>
          <p:cNvPr id="120" name="Project JJ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JJ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이미지" descr="이미지"/>
          <p:cNvPicPr>
            <a:picLocks noChangeAspect="1"/>
          </p:cNvPicPr>
          <p:nvPr/>
        </p:nvPicPr>
        <p:blipFill>
          <a:blip r:embed="rId2"/>
          <a:srcRect t="5215" b="36353"/>
          <a:stretch>
            <a:fillRect/>
          </a:stretch>
        </p:blipFill>
        <p:spPr>
          <a:xfrm>
            <a:off x="3307754" y="1543692"/>
            <a:ext cx="6389273" cy="569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ate My Wedding Venue"/>
          <p:cNvSpPr txBox="1"/>
          <p:nvPr/>
        </p:nvSpPr>
        <p:spPr>
          <a:xfrm>
            <a:off x="4786856" y="1983042"/>
            <a:ext cx="36304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Rate My Wedding Venue</a:t>
            </a:r>
          </a:p>
        </p:txBody>
      </p:sp>
      <p:sp>
        <p:nvSpPr>
          <p:cNvPr id="124" name="회원가입"/>
          <p:cNvSpPr txBox="1"/>
          <p:nvPr/>
        </p:nvSpPr>
        <p:spPr>
          <a:xfrm>
            <a:off x="5821902" y="7313152"/>
            <a:ext cx="90525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회원가입</a:t>
            </a:r>
          </a:p>
        </p:txBody>
      </p:sp>
      <p:sp>
        <p:nvSpPr>
          <p:cNvPr id="125" name="로그인"/>
          <p:cNvSpPr txBox="1"/>
          <p:nvPr/>
        </p:nvSpPr>
        <p:spPr>
          <a:xfrm>
            <a:off x="6859557" y="7313152"/>
            <a:ext cx="70751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로그인</a:t>
            </a:r>
          </a:p>
        </p:txBody>
      </p:sp>
      <p:sp>
        <p:nvSpPr>
          <p:cNvPr id="126" name="첫화면"/>
          <p:cNvSpPr txBox="1"/>
          <p:nvPr/>
        </p:nvSpPr>
        <p:spPr>
          <a:xfrm>
            <a:off x="52772" y="54794"/>
            <a:ext cx="9052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첫화면</a:t>
            </a:r>
          </a:p>
        </p:txBody>
      </p:sp>
      <p:sp>
        <p:nvSpPr>
          <p:cNvPr id="127" name="둘러보기"/>
          <p:cNvSpPr txBox="1"/>
          <p:nvPr/>
        </p:nvSpPr>
        <p:spPr>
          <a:xfrm>
            <a:off x="4784246" y="7313152"/>
            <a:ext cx="90525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둘러보기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A69994-1A42-4AD1-A604-88B0DEE706F1}"/>
              </a:ext>
            </a:extLst>
          </p:cNvPr>
          <p:cNvSpPr/>
          <p:nvPr/>
        </p:nvSpPr>
        <p:spPr>
          <a:xfrm>
            <a:off x="4618298" y="7022506"/>
            <a:ext cx="1125829" cy="748052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F58551-9607-4120-AAFA-61F701F2D3F3}"/>
              </a:ext>
            </a:extLst>
          </p:cNvPr>
          <p:cNvSpPr/>
          <p:nvPr/>
        </p:nvSpPr>
        <p:spPr>
          <a:xfrm>
            <a:off x="5733728" y="7022506"/>
            <a:ext cx="1125829" cy="748052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E019AF-0A2A-4579-B826-000C60F13BF5}"/>
              </a:ext>
            </a:extLst>
          </p:cNvPr>
          <p:cNvSpPr/>
          <p:nvPr/>
        </p:nvSpPr>
        <p:spPr>
          <a:xfrm>
            <a:off x="6847069" y="7022506"/>
            <a:ext cx="1125829" cy="748052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62AA28-5DC9-4CEB-BC7A-D1BEC58A6DE6}"/>
              </a:ext>
            </a:extLst>
          </p:cNvPr>
          <p:cNvSpPr/>
          <p:nvPr/>
        </p:nvSpPr>
        <p:spPr>
          <a:xfrm>
            <a:off x="7049533" y="7681453"/>
            <a:ext cx="2735593" cy="77970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클릭시</a:t>
            </a:r>
            <a:r>
              <a:rPr kumimoji="0" lang="ko-KR" alt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로그인 화면으로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443B6B-B51A-4ED5-AF76-FF8D57F11BFC}"/>
              </a:ext>
            </a:extLst>
          </p:cNvPr>
          <p:cNvSpPr/>
          <p:nvPr/>
        </p:nvSpPr>
        <p:spPr>
          <a:xfrm>
            <a:off x="2795055" y="7681452"/>
            <a:ext cx="2735593" cy="77970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클릭시</a:t>
            </a:r>
            <a:r>
              <a:rPr kumimoji="0" lang="ko-KR" alt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kumimoji="0" lang="en-US" altLang="ko-KR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About </a:t>
            </a:r>
            <a:r>
              <a:rPr kumimoji="0" lang="ko-KR" alt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화면으로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0744DC-AF40-4010-B741-B54AB61763A7}"/>
              </a:ext>
            </a:extLst>
          </p:cNvPr>
          <p:cNvSpPr/>
          <p:nvPr/>
        </p:nvSpPr>
        <p:spPr>
          <a:xfrm>
            <a:off x="4906733" y="8590065"/>
            <a:ext cx="2735593" cy="77970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클릭시</a:t>
            </a:r>
            <a:r>
              <a: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회원가입 화면으로</a:t>
            </a:r>
            <a:endParaRPr kumimoji="0" lang="ko-KR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8487" y="848625"/>
            <a:ext cx="12987826" cy="1035066"/>
          </a:xfrm>
          <a:prstGeom prst="rect">
            <a:avLst/>
          </a:prstGeom>
          <a:solidFill>
            <a:srgbClr val="0ABA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0ABAB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" name="ratemyweddingvenue.com"/>
          <p:cNvSpPr txBox="1"/>
          <p:nvPr/>
        </p:nvSpPr>
        <p:spPr>
          <a:xfrm>
            <a:off x="80178" y="1135629"/>
            <a:ext cx="395752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ratemyweddingvenue.com</a:t>
            </a:r>
          </a:p>
        </p:txBody>
      </p:sp>
      <p:sp>
        <p:nvSpPr>
          <p:cNvPr id="131" name="About | 베뉴구경 | 내계정"/>
          <p:cNvSpPr txBox="1"/>
          <p:nvPr/>
        </p:nvSpPr>
        <p:spPr>
          <a:xfrm>
            <a:off x="10374993" y="1477646"/>
            <a:ext cx="2506600" cy="406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About | 베뉴구경 | 내계정</a:t>
            </a:r>
          </a:p>
        </p:txBody>
      </p:sp>
      <p:sp>
        <p:nvSpPr>
          <p:cNvPr id="132" name="About 클릭 시"/>
          <p:cNvSpPr txBox="1"/>
          <p:nvPr/>
        </p:nvSpPr>
        <p:spPr>
          <a:xfrm>
            <a:off x="60341" y="46565"/>
            <a:ext cx="1944016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About 클릭 시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/>
          <a:srcRect l="34947" t="22322" r="47685" b="65982"/>
          <a:stretch>
            <a:fillRect/>
          </a:stretch>
        </p:blipFill>
        <p:spPr>
          <a:xfrm>
            <a:off x="9792871" y="6884267"/>
            <a:ext cx="1109604" cy="1140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2"/>
          <a:srcRect l="50597" t="28210" r="32144" b="60247"/>
          <a:stretch>
            <a:fillRect/>
          </a:stretch>
        </p:blipFill>
        <p:spPr>
          <a:xfrm>
            <a:off x="2040117" y="3580795"/>
            <a:ext cx="1102706" cy="112578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결혼식 로망같은 거 없다고 믿고 살아왔는데…"/>
          <p:cNvSpPr txBox="1"/>
          <p:nvPr/>
        </p:nvSpPr>
        <p:spPr>
          <a:xfrm>
            <a:off x="3338431" y="2199393"/>
            <a:ext cx="7602284" cy="388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 b="0"/>
            </a:pPr>
            <a:r>
              <a:t>결혼식 로망같은 거 없다고 믿고 살아왔는데 </a:t>
            </a:r>
          </a:p>
          <a:p>
            <a:pPr algn="l">
              <a:defRPr sz="1500" b="0"/>
            </a:pPr>
            <a:r>
              <a:t>막상 결혼 준비를 시작하니 A부터 Z까지 신경이 쓰이더라구요. </a:t>
            </a:r>
          </a:p>
          <a:p>
            <a:pPr algn="l">
              <a:defRPr sz="1500" b="0"/>
            </a:pPr>
            <a:endParaRPr/>
          </a:p>
          <a:p>
            <a:pPr algn="l">
              <a:defRPr sz="1500" b="0"/>
            </a:pPr>
            <a:r>
              <a:t>그런데 결혼 준비의 가장 첫 단계 중 하나인 결혼식장을 찾는 순간부터 </a:t>
            </a:r>
          </a:p>
          <a:p>
            <a:pPr algn="l">
              <a:defRPr sz="1500" b="0"/>
            </a:pPr>
            <a:r>
              <a:t>정보의 홍수라는 인터넷 속에서 홍보성 글 외에 제대로된 후기를 찾기가 너무 어렵다고 느껴졌습니다.</a:t>
            </a:r>
          </a:p>
          <a:p>
            <a:pPr algn="l">
              <a:defRPr sz="1500" b="0"/>
            </a:pPr>
            <a:endParaRPr/>
          </a:p>
          <a:p>
            <a:pPr algn="l">
              <a:defRPr sz="1500" b="0"/>
            </a:pPr>
            <a:r>
              <a:t>숙박시설도 가격 비교부터 평점까지 따져가며 결정할 수 있는데</a:t>
            </a:r>
          </a:p>
          <a:p>
            <a:pPr algn="l">
              <a:defRPr sz="1500" b="0"/>
            </a:pPr>
            <a:r>
              <a:t>왜 결혼식장에 대한 후기는 이렇게 찾기가 어려운걸까요?</a:t>
            </a:r>
          </a:p>
          <a:p>
            <a:pPr algn="l">
              <a:defRPr sz="1500" b="0"/>
            </a:pPr>
            <a:endParaRPr/>
          </a:p>
          <a:p>
            <a:pPr algn="l">
              <a:defRPr sz="1500" b="0"/>
            </a:pPr>
            <a:r>
              <a:t>그래서 직접 만들어봤습니다. </a:t>
            </a:r>
          </a:p>
          <a:p>
            <a:pPr algn="l">
              <a:defRPr sz="1500" b="0"/>
            </a:pPr>
            <a:r>
              <a:t>내가 결혼한 곳도 좋고, 내가 하객으로 방문한 곳도 좋고, 심지어는 내가 견적만 받았던 곳이라도 좋다!</a:t>
            </a:r>
          </a:p>
          <a:p>
            <a:pPr algn="l">
              <a:defRPr sz="1500" b="0"/>
            </a:pPr>
            <a:r>
              <a:t>내가 가본 결혼식장이라면 어디든 각 항목별 평점을 매겨주세요! </a:t>
            </a:r>
          </a:p>
          <a:p>
            <a:pPr algn="l">
              <a:defRPr sz="1500" b="0"/>
            </a:pPr>
            <a:endParaRPr/>
          </a:p>
          <a:p>
            <a:pPr algn="l">
              <a:defRPr sz="1500" b="0"/>
            </a:pPr>
            <a:r>
              <a:t>단, 모든 결혼식장은 그곳에서 결혼을 한 신랑신부에겐 잊을 수 없는 소중한 공간이기에 </a:t>
            </a:r>
          </a:p>
          <a:p>
            <a:pPr algn="l">
              <a:defRPr sz="1500" b="0"/>
            </a:pPr>
            <a:r>
              <a:t>결혼식장 자체에 대한 평점은 공개하지 않습니다.</a:t>
            </a:r>
          </a:p>
        </p:txBody>
      </p:sp>
      <p:sp>
        <p:nvSpPr>
          <p:cNvPr id="136" name="결혼 준비를 하며 행복해하던 아내 모습을 잊을 수가 없어요.…"/>
          <p:cNvSpPr txBox="1"/>
          <p:nvPr/>
        </p:nvSpPr>
        <p:spPr>
          <a:xfrm>
            <a:off x="4866717" y="6928542"/>
            <a:ext cx="4604577" cy="105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 b="0"/>
            </a:pPr>
            <a:r>
              <a:t>결혼 준비를 하며 행복해하던 아내 모습을 잊을 수가 없어요.</a:t>
            </a:r>
          </a:p>
          <a:p>
            <a:pPr algn="l">
              <a:defRPr sz="1500" b="0"/>
            </a:pPr>
            <a:r>
              <a:t>이 프로젝트로 그때 그 설렘을 다시 되찾아주고 싶습니다.</a:t>
            </a:r>
          </a:p>
          <a:p>
            <a:pPr algn="l">
              <a:defRPr sz="1500" b="0"/>
            </a:pPr>
            <a:r>
              <a:t>결혼을 준비하시는 분들에게도 많은 도움이 되었으면 합니다.</a:t>
            </a:r>
          </a:p>
        </p:txBody>
      </p:sp>
      <p:sp>
        <p:nvSpPr>
          <p:cNvPr id="137" name="Since 2020.08.20"/>
          <p:cNvSpPr txBox="1"/>
          <p:nvPr/>
        </p:nvSpPr>
        <p:spPr>
          <a:xfrm>
            <a:off x="5704014" y="8821020"/>
            <a:ext cx="1596772" cy="528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 b="0"/>
            </a:lvl1pPr>
          </a:lstStyle>
          <a:p>
            <a:r>
              <a:t>Since 2020.08.20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"/>
          <p:cNvSpPr/>
          <p:nvPr/>
        </p:nvSpPr>
        <p:spPr>
          <a:xfrm>
            <a:off x="8487" y="848625"/>
            <a:ext cx="12987826" cy="1035066"/>
          </a:xfrm>
          <a:prstGeom prst="rect">
            <a:avLst/>
          </a:prstGeom>
          <a:solidFill>
            <a:srgbClr val="0ABA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0ABAB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ratemyweddingvenue.com"/>
          <p:cNvSpPr txBox="1"/>
          <p:nvPr/>
        </p:nvSpPr>
        <p:spPr>
          <a:xfrm>
            <a:off x="80178" y="1135629"/>
            <a:ext cx="395752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ratemyweddingvenue.com</a:t>
            </a:r>
          </a:p>
        </p:txBody>
      </p:sp>
      <p:sp>
        <p:nvSpPr>
          <p:cNvPr id="141" name="About | 베뉴구경 | 내계정"/>
          <p:cNvSpPr txBox="1"/>
          <p:nvPr/>
        </p:nvSpPr>
        <p:spPr>
          <a:xfrm>
            <a:off x="10374993" y="1477646"/>
            <a:ext cx="2506600" cy="406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About | 베뉴구경 | 내계정</a:t>
            </a:r>
          </a:p>
        </p:txBody>
      </p:sp>
      <p:sp>
        <p:nvSpPr>
          <p:cNvPr id="142" name="옵션?"/>
          <p:cNvSpPr txBox="1"/>
          <p:nvPr/>
        </p:nvSpPr>
        <p:spPr>
          <a:xfrm>
            <a:off x="1509808" y="46565"/>
            <a:ext cx="811073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옵션?</a:t>
            </a:r>
          </a:p>
        </p:txBody>
      </p:sp>
      <p:sp>
        <p:nvSpPr>
          <p:cNvPr id="143" name="직사각형"/>
          <p:cNvSpPr/>
          <p:nvPr/>
        </p:nvSpPr>
        <p:spPr>
          <a:xfrm>
            <a:off x="11165371" y="1891893"/>
            <a:ext cx="1549331" cy="12027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EBEBE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베뉴 목록…"/>
          <p:cNvSpPr txBox="1"/>
          <p:nvPr/>
        </p:nvSpPr>
        <p:spPr>
          <a:xfrm>
            <a:off x="2989579" y="3452820"/>
            <a:ext cx="7025641" cy="2847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베뉴 목록</a:t>
            </a:r>
          </a:p>
          <a:p>
            <a:r>
              <a:t>선택하면 리뷰할 수 있게</a:t>
            </a:r>
          </a:p>
          <a:p>
            <a:r>
              <a:t>근데 목록에 없는 베뉴는 어떤 기준으로 추가할 수 있는지?</a:t>
            </a:r>
          </a:p>
          <a:p>
            <a:r>
              <a:t>한 번 가봤던 곳은 또 리뷰할 수 있는지?</a:t>
            </a:r>
          </a:p>
          <a:p>
            <a:r>
              <a:t>이름/별명 노출? 직접 정할 수 있게 할건지?</a:t>
            </a:r>
          </a:p>
          <a:p>
            <a:r>
              <a:t>직접 가보고 리뷰한다는 건 어떤 증빙을 통해 받을건지?</a:t>
            </a:r>
          </a:p>
          <a:p>
            <a:r>
              <a:t>베뉴의 홀은 어떻게 구분할건지?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모서리가 둥근 직사각형"/>
          <p:cNvSpPr/>
          <p:nvPr/>
        </p:nvSpPr>
        <p:spPr>
          <a:xfrm>
            <a:off x="4045137" y="2395080"/>
            <a:ext cx="4914526" cy="406045"/>
          </a:xfrm>
          <a:prstGeom prst="roundRect">
            <a:avLst>
              <a:gd name="adj" fmla="val 46916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직사각형"/>
          <p:cNvSpPr/>
          <p:nvPr/>
        </p:nvSpPr>
        <p:spPr>
          <a:xfrm>
            <a:off x="8487" y="848625"/>
            <a:ext cx="12987826" cy="1035066"/>
          </a:xfrm>
          <a:prstGeom prst="rect">
            <a:avLst/>
          </a:prstGeom>
          <a:solidFill>
            <a:srgbClr val="0ABA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0ABAB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ratemyweddingvenue.com"/>
          <p:cNvSpPr txBox="1"/>
          <p:nvPr/>
        </p:nvSpPr>
        <p:spPr>
          <a:xfrm>
            <a:off x="80178" y="1135629"/>
            <a:ext cx="395752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ratemyweddingvenue.com</a:t>
            </a:r>
          </a:p>
        </p:txBody>
      </p:sp>
      <p:sp>
        <p:nvSpPr>
          <p:cNvPr id="150" name="About | 베뉴구경 | 내계정"/>
          <p:cNvSpPr txBox="1"/>
          <p:nvPr/>
        </p:nvSpPr>
        <p:spPr>
          <a:xfrm>
            <a:off x="10374993" y="1477646"/>
            <a:ext cx="2506600" cy="406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About | 베뉴구경 | 내계정</a:t>
            </a:r>
          </a:p>
        </p:txBody>
      </p:sp>
      <p:sp>
        <p:nvSpPr>
          <p:cNvPr id="151" name="로그인 후 화면(=후기 남기기)"/>
          <p:cNvSpPr txBox="1"/>
          <p:nvPr/>
        </p:nvSpPr>
        <p:spPr>
          <a:xfrm>
            <a:off x="56978" y="46565"/>
            <a:ext cx="3716733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로그인 후 화면(=후기 남기기) </a:t>
            </a:r>
          </a:p>
        </p:txBody>
      </p:sp>
      <p:sp>
        <p:nvSpPr>
          <p:cNvPr id="152" name="검색"/>
          <p:cNvSpPr txBox="1"/>
          <p:nvPr/>
        </p:nvSpPr>
        <p:spPr>
          <a:xfrm>
            <a:off x="4429849" y="2363152"/>
            <a:ext cx="6416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검색</a:t>
            </a:r>
          </a:p>
        </p:txBody>
      </p:sp>
      <p:sp>
        <p:nvSpPr>
          <p:cNvPr id="153" name="*베타버전으로 서울 내의 일부 식장만 입력되어 있습니다. 검색이 되지 않는 경우, 절차에 따라 베뉴 등록을 부탁드립니다. (절차 확인하기)"/>
          <p:cNvSpPr txBox="1"/>
          <p:nvPr/>
        </p:nvSpPr>
        <p:spPr>
          <a:xfrm>
            <a:off x="1696389" y="1980635"/>
            <a:ext cx="9612022" cy="317501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 b="0" i="1"/>
            </a:pPr>
            <a:r>
              <a:t>*베타버전으로 서울 내의 일부 식장만 입력되어 있습니다. 검색이 되지 않는 경우, 절차에 따라 베뉴 등록을 부탁드립니다. (</a:t>
            </a:r>
            <a:r>
              <a:rPr>
                <a:solidFill>
                  <a:srgbClr val="FF2600"/>
                </a:solidFill>
              </a:rPr>
              <a:t>절차 확인하기</a:t>
            </a:r>
            <a:r>
              <a:t>) </a:t>
            </a:r>
          </a:p>
        </p:txBody>
      </p:sp>
      <p:sp>
        <p:nvSpPr>
          <p:cNvPr id="154" name="강동"/>
          <p:cNvSpPr txBox="1"/>
          <p:nvPr/>
        </p:nvSpPr>
        <p:spPr>
          <a:xfrm>
            <a:off x="1974893" y="3134714"/>
            <a:ext cx="641605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강동</a:t>
            </a:r>
          </a:p>
        </p:txBody>
      </p:sp>
      <p:sp>
        <p:nvSpPr>
          <p:cNvPr id="155" name="강서"/>
          <p:cNvSpPr txBox="1"/>
          <p:nvPr/>
        </p:nvSpPr>
        <p:spPr>
          <a:xfrm>
            <a:off x="4779363" y="3134714"/>
            <a:ext cx="641605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강서</a:t>
            </a:r>
          </a:p>
        </p:txBody>
      </p:sp>
      <p:sp>
        <p:nvSpPr>
          <p:cNvPr id="156" name="강남"/>
          <p:cNvSpPr txBox="1"/>
          <p:nvPr/>
        </p:nvSpPr>
        <p:spPr>
          <a:xfrm>
            <a:off x="7583832" y="3134714"/>
            <a:ext cx="641605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강남</a:t>
            </a:r>
          </a:p>
        </p:txBody>
      </p:sp>
      <p:sp>
        <p:nvSpPr>
          <p:cNvPr id="157" name="강북"/>
          <p:cNvSpPr txBox="1"/>
          <p:nvPr/>
        </p:nvSpPr>
        <p:spPr>
          <a:xfrm>
            <a:off x="10388302" y="3134714"/>
            <a:ext cx="641605" cy="469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강북</a:t>
            </a:r>
          </a:p>
        </p:txBody>
      </p:sp>
      <p:sp>
        <p:nvSpPr>
          <p:cNvPr id="158" name="강동구 | 광진구 |중랑구"/>
          <p:cNvSpPr txBox="1"/>
          <p:nvPr/>
        </p:nvSpPr>
        <p:spPr>
          <a:xfrm>
            <a:off x="1408130" y="3635668"/>
            <a:ext cx="177513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b="0"/>
            </a:lvl1pPr>
          </a:lstStyle>
          <a:p>
            <a:r>
              <a:t>강동구 | 광진구 |중랑구 </a:t>
            </a:r>
          </a:p>
        </p:txBody>
      </p:sp>
      <p:sp>
        <p:nvSpPr>
          <p:cNvPr id="159" name="강동구 | 광진구 |중랑구"/>
          <p:cNvSpPr txBox="1"/>
          <p:nvPr/>
        </p:nvSpPr>
        <p:spPr>
          <a:xfrm>
            <a:off x="4212600" y="3635668"/>
            <a:ext cx="177513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b="0"/>
            </a:lvl1pPr>
          </a:lstStyle>
          <a:p>
            <a:r>
              <a:t>강동구 | 광진구 |중랑구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"/>
          <p:cNvSpPr/>
          <p:nvPr/>
        </p:nvSpPr>
        <p:spPr>
          <a:xfrm>
            <a:off x="8487" y="848625"/>
            <a:ext cx="12987826" cy="1035066"/>
          </a:xfrm>
          <a:prstGeom prst="rect">
            <a:avLst/>
          </a:prstGeom>
          <a:solidFill>
            <a:srgbClr val="0ABA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0ABAB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2" name="ratemyweddingvenue.com"/>
          <p:cNvSpPr txBox="1"/>
          <p:nvPr/>
        </p:nvSpPr>
        <p:spPr>
          <a:xfrm>
            <a:off x="80178" y="1135629"/>
            <a:ext cx="395752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ratemyweddingvenue.com</a:t>
            </a:r>
          </a:p>
        </p:txBody>
      </p:sp>
      <p:sp>
        <p:nvSpPr>
          <p:cNvPr id="163" name="About | 베뉴구경 | 내계정"/>
          <p:cNvSpPr txBox="1"/>
          <p:nvPr/>
        </p:nvSpPr>
        <p:spPr>
          <a:xfrm>
            <a:off x="10374993" y="1477646"/>
            <a:ext cx="2506600" cy="406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About | 베뉴구경 | 내계정</a:t>
            </a:r>
          </a:p>
        </p:txBody>
      </p:sp>
      <p:sp>
        <p:nvSpPr>
          <p:cNvPr id="164" name="모서리가 둥근 직사각형"/>
          <p:cNvSpPr/>
          <p:nvPr/>
        </p:nvSpPr>
        <p:spPr>
          <a:xfrm>
            <a:off x="4045137" y="2395080"/>
            <a:ext cx="4914526" cy="406045"/>
          </a:xfrm>
          <a:prstGeom prst="roundRect">
            <a:avLst>
              <a:gd name="adj" fmla="val 46916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*베타버전으로 서울 내의 일부 식장만 입력되어 있습니다. 검색이 되지 않는 경우, 절차에 따라 베뉴 등록을 부탁드립니다. (절차 확인하기)"/>
          <p:cNvSpPr txBox="1"/>
          <p:nvPr/>
        </p:nvSpPr>
        <p:spPr>
          <a:xfrm>
            <a:off x="1696389" y="1980635"/>
            <a:ext cx="9612022" cy="317501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 b="0" i="1"/>
            </a:pPr>
            <a:r>
              <a:t>*베타버전으로 서울 내의 일부 식장만 입력되어 있습니다. 검색이 되지 않는 경우, 절차에 따라 베뉴 등록을 부탁드립니다. (</a:t>
            </a:r>
            <a:r>
              <a:rPr>
                <a:solidFill>
                  <a:srgbClr val="FF2600"/>
                </a:solidFill>
              </a:rPr>
              <a:t>절차 확인하기</a:t>
            </a:r>
            <a:r>
              <a:t>) </a:t>
            </a: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68" y="3274199"/>
            <a:ext cx="2349910" cy="176381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Millenium Hilton…"/>
          <p:cNvSpPr txBox="1"/>
          <p:nvPr/>
        </p:nvSpPr>
        <p:spPr>
          <a:xfrm>
            <a:off x="4204973" y="3312514"/>
            <a:ext cx="143080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Millenium Hilton </a:t>
            </a:r>
          </a:p>
          <a:p>
            <a:pPr algn="l">
              <a:defRPr sz="1300"/>
            </a:pPr>
            <a:r>
              <a:t>밀레니엄힐튼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사용자 지정</PresentationFormat>
  <Paragraphs>58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White</vt:lpstr>
      <vt:lpstr>Rate My Wedding Venue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Rate My Wedding Venue</dc:title>
  <cp:lastModifiedBy>이 진규</cp:lastModifiedBy>
  <cp:revision>1</cp:revision>
  <dcterms:modified xsi:type="dcterms:W3CDTF">2020-07-23T02:05:17Z</dcterms:modified>
</cp:coreProperties>
</file>